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80" r:id="rId4"/>
    <p:sldId id="287" r:id="rId5"/>
    <p:sldId id="290" r:id="rId6"/>
    <p:sldId id="293" r:id="rId7"/>
    <p:sldId id="303" r:id="rId8"/>
    <p:sldId id="292" r:id="rId9"/>
    <p:sldId id="294" r:id="rId10"/>
    <p:sldId id="299" r:id="rId11"/>
    <p:sldId id="304" r:id="rId12"/>
    <p:sldId id="297" r:id="rId13"/>
    <p:sldId id="298" r:id="rId14"/>
    <p:sldId id="301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>
    <p:extLst>
      <p:ext uri="{19B8F6BF-5375-455C-9EA6-DF929625EA0E}">
        <p15:presenceInfo xmlns:p15="http://schemas.microsoft.com/office/powerpoint/2012/main" userId="Administrato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52" autoAdjust="0"/>
    <p:restoredTop sz="77400" autoAdjust="0"/>
  </p:normalViewPr>
  <p:slideViewPr>
    <p:cSldViewPr snapToGrid="0">
      <p:cViewPr varScale="1">
        <p:scale>
          <a:sx n="88" d="100"/>
          <a:sy n="88" d="100"/>
        </p:scale>
        <p:origin x="142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D111D2-A367-42F2-B38A-32667668320C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28060B-F4B6-4D04-94C7-8D678D1A221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8976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8060B-F4B6-4D04-94C7-8D678D1A221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73880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8060B-F4B6-4D04-94C7-8D678D1A2219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2763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8060B-F4B6-4D04-94C7-8D678D1A2219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5963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8060B-F4B6-4D04-94C7-8D678D1A2219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9171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8060B-F4B6-4D04-94C7-8D678D1A221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5284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8060B-F4B6-4D04-94C7-8D678D1A221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93785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8060B-F4B6-4D04-94C7-8D678D1A221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73656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8060B-F4B6-4D04-94C7-8D678D1A221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60821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8060B-F4B6-4D04-94C7-8D678D1A221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26856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8060B-F4B6-4D04-94C7-8D678D1A221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43740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8060B-F4B6-4D04-94C7-8D678D1A221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67068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8060B-F4B6-4D04-94C7-8D678D1A221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1438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68464B-27FB-496A-A843-7A6CFF3196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E21C994-ADEC-49DB-B021-6D165150E9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326677-AE9B-4F08-A9C8-C8B2E035E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E915-355E-4DEC-9ED6-78A9E5B86C4D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4ACE91-B922-4084-9806-C10C4A58B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D8FC10-34D9-4D7F-BB2A-8D42A889D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8BF47-0556-4FCC-AC84-E7EAE7C8E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1944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C4E3F1-ECF4-490E-B8B2-8310D3226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0443E7F-668D-4DEE-A11A-0C1EC4E9C2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27F551-0E4E-4F7F-B19B-28850E64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E915-355E-4DEC-9ED6-78A9E5B86C4D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51E7A3-9C0A-4D17-AECC-754DFF3B4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FF3898C-C51D-4DA0-BA05-33EE17049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8BF47-0556-4FCC-AC84-E7EAE7C8E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6212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A1E2919-3EF9-4FE7-9E98-EFF6B78ADD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3E072F1-DDEE-4741-8FC1-6D08F2652A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A187630-D02C-4636-B7A8-1EEFD5F47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E915-355E-4DEC-9ED6-78A9E5B86C4D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AF3ED41-C4F8-445A-9CD5-BDAE8D37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DD8711-EF92-4727-8E45-5CF6D581F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8BF47-0556-4FCC-AC84-E7EAE7C8E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264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512F9C-8104-4177-95B4-F26F3B9AE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CA77E12-BF8E-4B11-A404-08A8DEA7A5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FAF3A3-E83D-499B-9270-65D522BAA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E915-355E-4DEC-9ED6-78A9E5B86C4D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3C68A2-4460-498E-A9FE-506FD2195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7E68F6-A334-4B9B-8DCE-70E918825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8BF47-0556-4FCC-AC84-E7EAE7C8E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0964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1112B9-4B15-40BC-84CC-CD1ECC6AD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F379BFF-8F2F-402E-8A7F-B17F0D2E3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60C66A-83D7-4E36-983B-66C2E9B8C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E915-355E-4DEC-9ED6-78A9E5B86C4D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9C7D3A-D71D-4AC9-9FB8-CDE530CF0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A2283F-0105-472D-9780-7261BECCB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8BF47-0556-4FCC-AC84-E7EAE7C8E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9496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6D582E-4CC6-4712-AB72-FAB0190F8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55B32B-F660-4F90-B599-D064CA05F2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AAFE41A-14BF-4CE0-A1F5-345A33C4D7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2331B8-6EC5-4BF2-9CD0-7461165DD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E915-355E-4DEC-9ED6-78A9E5B86C4D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8D6B050-B4F8-4892-9014-5186AB079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618ED1-87B2-4FDA-AD54-73473DD58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8BF47-0556-4FCC-AC84-E7EAE7C8E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505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A843E9-2906-4ED6-83FE-AC8DC2743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939A20-3FAF-44BC-84F0-EFF55CCC8C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13AF77A-B4D4-42DD-867E-314886DF4A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645585B-3D68-4C2D-BFBF-341490A7D5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85F2AA8-FD50-4467-9E93-571C441A11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C050E29-8060-447B-9387-C5DF76B34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E915-355E-4DEC-9ED6-78A9E5B86C4D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6BB7BC1-819E-4DCC-999D-0CA22E6B6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D499432-F551-4B2A-B6B3-468A8FC24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8BF47-0556-4FCC-AC84-E7EAE7C8E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2134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B81A2B-4222-4575-A1E7-39A4412F8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8166AE6-118B-4077-9EB5-43ED1FF32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E915-355E-4DEC-9ED6-78A9E5B86C4D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CE72B29-10F4-4BBB-92EE-48B8FA607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5BEDB30-6D3B-43B9-9900-F820CAC1C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8BF47-0556-4FCC-AC84-E7EAE7C8E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5559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91F83A-4442-4DC9-9370-95AD7FBAD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E915-355E-4DEC-9ED6-78A9E5B86C4D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0BA8F94-98C1-4913-BF07-09FD98041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9000E87-BD57-4590-9532-FA2674899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8BF47-0556-4FCC-AC84-E7EAE7C8E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5791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76F5A8-6F78-4101-BD3D-1BDB95ED8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37363B-55A3-402C-93EF-6CB04147D8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07B9017-D008-4AE6-8632-656C437159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219574-73EE-4B80-8594-55F37092A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E915-355E-4DEC-9ED6-78A9E5B86C4D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3D3FCF0-B5ED-42C4-BE5C-909E64F74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04C5A15-580D-4AB2-958C-5B463C907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8BF47-0556-4FCC-AC84-E7EAE7C8E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4471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2E5DB9-A871-4D1B-9520-4E2AE5692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5FF0DE4-63A1-4EFD-850F-AB2557B1DD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2A15E28-B680-43EC-8DB5-0638AB7916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060A1D7-9538-4095-9EA4-88DB7D2E7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7EE915-355E-4DEC-9ED6-78A9E5B86C4D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5846E3-FCE2-4451-9D42-E88CEEEC5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A94527-2D7E-4A36-8031-49DE53E47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78BF47-0556-4FCC-AC84-E7EAE7C8E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6798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185D533-52BD-447F-8D59-6DCC67C7A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9480EA-1A23-4B1C-A84C-484614684D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FDC91C-CA3C-4B92-936F-8689F619D3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7EE915-355E-4DEC-9ED6-78A9E5B86C4D}" type="datetimeFigureOut">
              <a:rPr lang="ko-KR" altLang="en-US" smtClean="0"/>
              <a:t>2020-02-14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F52755-9412-4397-89E6-14298D596D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0382BD-4CCB-46F4-8A78-BBFE856900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78BF47-0556-4FCC-AC84-E7EAE7C8E6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459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image" Target="../media/image6.png"/><Relationship Id="rId9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ED527264-CE94-40B0-9257-9F978DA34F43}"/>
              </a:ext>
            </a:extLst>
          </p:cNvPr>
          <p:cNvSpPr txBox="1"/>
          <p:nvPr/>
        </p:nvSpPr>
        <p:spPr>
          <a:xfrm>
            <a:off x="2794232" y="1724267"/>
            <a:ext cx="6603533" cy="1178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400" b="1" dirty="0">
                <a:latin typeface="+mj-ea"/>
                <a:ea typeface="+mj-ea"/>
              </a:rPr>
              <a:t>ROS MINI</a:t>
            </a:r>
            <a:r>
              <a:rPr lang="ko-KR" altLang="en-US" sz="5400" b="1" dirty="0">
                <a:latin typeface="+mj-ea"/>
                <a:ea typeface="+mj-ea"/>
              </a:rPr>
              <a:t> </a:t>
            </a:r>
            <a:r>
              <a:rPr lang="en-US" altLang="ko-KR" sz="5400" b="1" dirty="0">
                <a:latin typeface="+mj-ea"/>
                <a:ea typeface="+mj-ea"/>
              </a:rPr>
              <a:t>PORJECT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AD6FC72-F78F-4721-BAD4-FB455953AF24}"/>
              </a:ext>
            </a:extLst>
          </p:cNvPr>
          <p:cNvSpPr txBox="1"/>
          <p:nvPr/>
        </p:nvSpPr>
        <p:spPr>
          <a:xfrm>
            <a:off x="3847650" y="3935626"/>
            <a:ext cx="4496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latin typeface="+mn-ea"/>
              </a:rPr>
              <a:t>문예리</a:t>
            </a:r>
            <a:endParaRPr lang="en-US" altLang="ko-KR" sz="2000" dirty="0">
              <a:latin typeface="+mn-ea"/>
            </a:endParaRPr>
          </a:p>
          <a:p>
            <a:pPr algn="ctr"/>
            <a:r>
              <a:rPr lang="ko-KR" altLang="en-US" sz="2000" dirty="0">
                <a:latin typeface="+mn-ea"/>
              </a:rPr>
              <a:t>이명상</a:t>
            </a:r>
            <a:endParaRPr lang="en-US" altLang="ko-KR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71830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7876939-E29A-4E11-8983-312B9E4173B4}"/>
              </a:ext>
            </a:extLst>
          </p:cNvPr>
          <p:cNvSpPr/>
          <p:nvPr/>
        </p:nvSpPr>
        <p:spPr>
          <a:xfrm>
            <a:off x="0" y="0"/>
            <a:ext cx="12192000" cy="21880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  <a:shade val="30000"/>
                  <a:satMod val="115000"/>
                </a:schemeClr>
              </a:gs>
              <a:gs pos="50000">
                <a:schemeClr val="bg1">
                  <a:lumMod val="85000"/>
                  <a:shade val="67500"/>
                  <a:satMod val="115000"/>
                </a:schemeClr>
              </a:gs>
              <a:gs pos="100000">
                <a:schemeClr val="bg1">
                  <a:lumMod val="8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704645F-6809-4E21-9786-84E4BD190AE8}"/>
              </a:ext>
            </a:extLst>
          </p:cNvPr>
          <p:cNvSpPr/>
          <p:nvPr/>
        </p:nvSpPr>
        <p:spPr>
          <a:xfrm>
            <a:off x="0" y="6648815"/>
            <a:ext cx="12192000" cy="21880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17FBC31-0EB6-4EE9-AACC-C4D674501C9F}"/>
              </a:ext>
            </a:extLst>
          </p:cNvPr>
          <p:cNvSpPr/>
          <p:nvPr/>
        </p:nvSpPr>
        <p:spPr>
          <a:xfrm>
            <a:off x="0" y="738745"/>
            <a:ext cx="1219200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내용 개체 틀 1"/>
          <p:cNvSpPr txBox="1">
            <a:spLocks/>
          </p:cNvSpPr>
          <p:nvPr/>
        </p:nvSpPr>
        <p:spPr>
          <a:xfrm>
            <a:off x="200099" y="342079"/>
            <a:ext cx="6766108" cy="2732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장애물 인식 시스템</a:t>
            </a:r>
            <a:endParaRPr lang="en-US" altLang="ko-KR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502BFC2F-A59F-45A0-AD0D-61FA80F8260A}"/>
              </a:ext>
            </a:extLst>
          </p:cNvPr>
          <p:cNvGrpSpPr/>
          <p:nvPr/>
        </p:nvGrpSpPr>
        <p:grpSpPr>
          <a:xfrm>
            <a:off x="171382" y="1135260"/>
            <a:ext cx="11849236" cy="5036279"/>
            <a:chOff x="177799" y="1479642"/>
            <a:chExt cx="11849236" cy="5036279"/>
          </a:xfrm>
        </p:grpSpPr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9BEF483A-BF8A-44F8-9642-A127632C8C15}"/>
                </a:ext>
              </a:extLst>
            </p:cNvPr>
            <p:cNvSpPr/>
            <p:nvPr/>
          </p:nvSpPr>
          <p:spPr>
            <a:xfrm>
              <a:off x="177799" y="1479642"/>
              <a:ext cx="11836401" cy="5036279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6C6D7A9D-1D5F-4C77-B252-AC0D36C982A1}"/>
                </a:ext>
              </a:extLst>
            </p:cNvPr>
            <p:cNvGrpSpPr/>
            <p:nvPr/>
          </p:nvGrpSpPr>
          <p:grpSpPr>
            <a:xfrm>
              <a:off x="3092875" y="1731266"/>
              <a:ext cx="5793373" cy="2007489"/>
              <a:chOff x="391885" y="2020225"/>
              <a:chExt cx="11342915" cy="3930487"/>
            </a:xfrm>
          </p:grpSpPr>
          <p:pic>
            <p:nvPicPr>
              <p:cNvPr id="13" name="그림 12" descr="지도이(가) 표시된 사진&#10;&#10;자동 생성된 설명">
                <a:extLst>
                  <a:ext uri="{FF2B5EF4-FFF2-40B4-BE49-F238E27FC236}">
                    <a16:creationId xmlns:a16="http://schemas.microsoft.com/office/drawing/2014/main" id="{57639322-C7C1-40E4-A67C-C5475688EC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1885" y="2020225"/>
                <a:ext cx="11342915" cy="3930487"/>
              </a:xfrm>
              <a:prstGeom prst="rect">
                <a:avLst/>
              </a:prstGeom>
            </p:spPr>
          </p:pic>
          <p:sp>
            <p:nvSpPr>
              <p:cNvPr id="2" name="타원 1">
                <a:extLst>
                  <a:ext uri="{FF2B5EF4-FFF2-40B4-BE49-F238E27FC236}">
                    <a16:creationId xmlns:a16="http://schemas.microsoft.com/office/drawing/2014/main" id="{F552469C-0F0C-4BEE-AFF0-616EBB5970BF}"/>
                  </a:ext>
                </a:extLst>
              </p:cNvPr>
              <p:cNvSpPr/>
              <p:nvPr/>
            </p:nvSpPr>
            <p:spPr>
              <a:xfrm>
                <a:off x="2373086" y="2667000"/>
                <a:ext cx="1948543" cy="925286"/>
              </a:xfrm>
              <a:prstGeom prst="ellipse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EC9D027A-5045-4CF4-8E2E-B40EC40276A3}"/>
                  </a:ext>
                </a:extLst>
              </p:cNvPr>
              <p:cNvSpPr/>
              <p:nvPr/>
            </p:nvSpPr>
            <p:spPr>
              <a:xfrm>
                <a:off x="9514114" y="2758695"/>
                <a:ext cx="1948543" cy="925286"/>
              </a:xfrm>
              <a:prstGeom prst="ellipse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D777627C-2805-4B9C-81DB-88F04E53261A}"/>
                  </a:ext>
                </a:extLst>
              </p:cNvPr>
              <p:cNvSpPr/>
              <p:nvPr/>
            </p:nvSpPr>
            <p:spPr>
              <a:xfrm>
                <a:off x="6367492" y="3870978"/>
                <a:ext cx="1197429" cy="925286"/>
              </a:xfrm>
              <a:prstGeom prst="ellipse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6F08702-BD9C-4B10-883A-D73A4A7A4703}"/>
                </a:ext>
              </a:extLst>
            </p:cNvPr>
            <p:cNvSpPr txBox="1"/>
            <p:nvPr/>
          </p:nvSpPr>
          <p:spPr>
            <a:xfrm>
              <a:off x="512311" y="3726110"/>
              <a:ext cx="2580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/>
                <a:t>&lt;Publish&gt;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8E3272F-D542-4BEE-ACEF-829643AF55DB}"/>
                </a:ext>
              </a:extLst>
            </p:cNvPr>
            <p:cNvSpPr txBox="1"/>
            <p:nvPr/>
          </p:nvSpPr>
          <p:spPr>
            <a:xfrm>
              <a:off x="4806175" y="3738967"/>
              <a:ext cx="25805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/>
                <a:t>&lt;Subscribe&gt;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1BA53CB-F44B-4544-8ACE-E9998D2BC199}"/>
                </a:ext>
              </a:extLst>
            </p:cNvPr>
            <p:cNvSpPr txBox="1"/>
            <p:nvPr/>
          </p:nvSpPr>
          <p:spPr>
            <a:xfrm>
              <a:off x="6162929" y="4341983"/>
              <a:ext cx="56332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//</a:t>
              </a:r>
              <a:r>
                <a:rPr lang="ko-KR" altLang="en-US" dirty="0"/>
                <a:t>초음파 센서로 왼쪽 거리 값을 측정해 </a:t>
              </a:r>
              <a:r>
                <a:rPr lang="en-US" altLang="ko-KR" dirty="0"/>
                <a:t>pc</a:t>
              </a:r>
              <a:r>
                <a:rPr lang="ko-KR" altLang="en-US" dirty="0"/>
                <a:t>로 </a:t>
              </a:r>
              <a:r>
                <a:rPr lang="en-US" altLang="ko-KR" dirty="0"/>
                <a:t>publish</a:t>
              </a:r>
              <a:endParaRPr lang="ko-KR" altLang="en-US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9490AAA-482E-45AC-AFDE-42B50AA3B439}"/>
                </a:ext>
              </a:extLst>
            </p:cNvPr>
            <p:cNvSpPr txBox="1"/>
            <p:nvPr/>
          </p:nvSpPr>
          <p:spPr>
            <a:xfrm>
              <a:off x="6162929" y="4983064"/>
              <a:ext cx="58641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//</a:t>
              </a:r>
              <a:r>
                <a:rPr lang="ko-KR" altLang="en-US" dirty="0"/>
                <a:t>초음파 센서로 오른쪽 거리 값을 측정해 </a:t>
              </a:r>
              <a:r>
                <a:rPr lang="en-US" altLang="ko-KR" dirty="0"/>
                <a:t>pc</a:t>
              </a:r>
              <a:r>
                <a:rPr lang="ko-KR" altLang="en-US" dirty="0"/>
                <a:t>로 </a:t>
              </a:r>
              <a:r>
                <a:rPr lang="en-US" altLang="ko-KR" dirty="0"/>
                <a:t>publish</a:t>
              </a:r>
              <a:endParaRPr lang="ko-KR" altLang="en-US" dirty="0"/>
            </a:p>
          </p:txBody>
        </p:sp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31590B3B-5780-464A-BB4B-253D7D81E31B}"/>
                </a:ext>
              </a:extLst>
            </p:cNvPr>
            <p:cNvGrpSpPr/>
            <p:nvPr/>
          </p:nvGrpSpPr>
          <p:grpSpPr>
            <a:xfrm>
              <a:off x="354072" y="4341983"/>
              <a:ext cx="5765029" cy="1661956"/>
              <a:chOff x="441160" y="4341983"/>
              <a:chExt cx="5765029" cy="1661956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BFF2771-1188-4CE0-833E-DBE42D8BB45C}"/>
                  </a:ext>
                </a:extLst>
              </p:cNvPr>
              <p:cNvSpPr txBox="1"/>
              <p:nvPr/>
            </p:nvSpPr>
            <p:spPr>
              <a:xfrm>
                <a:off x="441160" y="4359412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 err="1"/>
                  <a:t>라즈베리파이</a:t>
                </a:r>
                <a:endParaRPr lang="ko-KR" altLang="en-US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7487001-0516-41D4-AE91-84ADBCA7BEA3}"/>
                  </a:ext>
                </a:extLst>
              </p:cNvPr>
              <p:cNvSpPr txBox="1"/>
              <p:nvPr/>
            </p:nvSpPr>
            <p:spPr>
              <a:xfrm>
                <a:off x="5062927" y="4359412"/>
                <a:ext cx="11432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/>
                  <a:t>Linux(PC)</a:t>
                </a:r>
                <a:endParaRPr lang="ko-KR" altLang="en-US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D3813A9-28B5-4F0A-9CD7-6C7ED02A7B15}"/>
                  </a:ext>
                </a:extLst>
              </p:cNvPr>
              <p:cNvSpPr txBox="1"/>
              <p:nvPr/>
            </p:nvSpPr>
            <p:spPr>
              <a:xfrm>
                <a:off x="2695086" y="4341983"/>
                <a:ext cx="1506823" cy="369332"/>
              </a:xfrm>
              <a:prstGeom prst="rect">
                <a:avLst/>
              </a:prstGeom>
              <a:noFill/>
              <a:ln>
                <a:solidFill>
                  <a:schemeClr val="tx2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 err="1"/>
                  <a:t>Distance_left</a:t>
                </a:r>
                <a:endParaRPr lang="ko-KR" altLang="en-US" dirty="0"/>
              </a:p>
            </p:txBody>
          </p:sp>
          <p:sp>
            <p:nvSpPr>
              <p:cNvPr id="27" name="화살표: 오른쪽 26">
                <a:extLst>
                  <a:ext uri="{FF2B5EF4-FFF2-40B4-BE49-F238E27FC236}">
                    <a16:creationId xmlns:a16="http://schemas.microsoft.com/office/drawing/2014/main" id="{B95EEFAD-48E2-4ABA-B5BF-200018BCF846}"/>
                  </a:ext>
                </a:extLst>
              </p:cNvPr>
              <p:cNvSpPr/>
              <p:nvPr/>
            </p:nvSpPr>
            <p:spPr>
              <a:xfrm>
                <a:off x="2061314" y="4443031"/>
                <a:ext cx="548102" cy="184666"/>
              </a:xfrm>
              <a:prstGeom prst="rightArrow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화살표: 오른쪽 27">
                <a:extLst>
                  <a:ext uri="{FF2B5EF4-FFF2-40B4-BE49-F238E27FC236}">
                    <a16:creationId xmlns:a16="http://schemas.microsoft.com/office/drawing/2014/main" id="{DC9FCF4F-ECEC-4C6A-B519-23D30BE381E9}"/>
                  </a:ext>
                </a:extLst>
              </p:cNvPr>
              <p:cNvSpPr/>
              <p:nvPr/>
            </p:nvSpPr>
            <p:spPr>
              <a:xfrm>
                <a:off x="4338073" y="4443031"/>
                <a:ext cx="548102" cy="184666"/>
              </a:xfrm>
              <a:prstGeom prst="rightArrow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87B585EB-A18C-48F7-8713-41739F39CEA8}"/>
                  </a:ext>
                </a:extLst>
              </p:cNvPr>
              <p:cNvSpPr txBox="1"/>
              <p:nvPr/>
            </p:nvSpPr>
            <p:spPr>
              <a:xfrm>
                <a:off x="441160" y="4991778"/>
                <a:ext cx="104387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 err="1"/>
                  <a:t>OpenCR</a:t>
                </a:r>
                <a:endParaRPr lang="ko-KR" altLang="en-US" dirty="0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BDEE0048-9A77-4BB9-A132-FB638063B12F}"/>
                  </a:ext>
                </a:extLst>
              </p:cNvPr>
              <p:cNvSpPr txBox="1"/>
              <p:nvPr/>
            </p:nvSpPr>
            <p:spPr>
              <a:xfrm>
                <a:off x="5062927" y="4991778"/>
                <a:ext cx="11432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/>
                  <a:t>Linux(PC)</a:t>
                </a:r>
                <a:endParaRPr lang="ko-KR" altLang="en-US" dirty="0"/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1B69AE3B-3DA2-473F-A692-D273A78DF905}"/>
                  </a:ext>
                </a:extLst>
              </p:cNvPr>
              <p:cNvSpPr txBox="1"/>
              <p:nvPr/>
            </p:nvSpPr>
            <p:spPr>
              <a:xfrm>
                <a:off x="2444266" y="4974349"/>
                <a:ext cx="1659429" cy="369332"/>
              </a:xfrm>
              <a:prstGeom prst="rect">
                <a:avLst/>
              </a:prstGeom>
              <a:noFill/>
              <a:ln>
                <a:solidFill>
                  <a:schemeClr val="tx2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 err="1"/>
                  <a:t>Distance_right</a:t>
                </a:r>
                <a:endParaRPr lang="ko-KR" altLang="en-US" dirty="0"/>
              </a:p>
            </p:txBody>
          </p:sp>
          <p:sp>
            <p:nvSpPr>
              <p:cNvPr id="32" name="화살표: 오른쪽 31">
                <a:extLst>
                  <a:ext uri="{FF2B5EF4-FFF2-40B4-BE49-F238E27FC236}">
                    <a16:creationId xmlns:a16="http://schemas.microsoft.com/office/drawing/2014/main" id="{210B47FD-E346-4CC4-923B-6DC492F9A0C5}"/>
                  </a:ext>
                </a:extLst>
              </p:cNvPr>
              <p:cNvSpPr/>
              <p:nvPr/>
            </p:nvSpPr>
            <p:spPr>
              <a:xfrm>
                <a:off x="1690600" y="5075397"/>
                <a:ext cx="548102" cy="184666"/>
              </a:xfrm>
              <a:prstGeom prst="rightArrow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3" name="화살표: 오른쪽 32">
                <a:extLst>
                  <a:ext uri="{FF2B5EF4-FFF2-40B4-BE49-F238E27FC236}">
                    <a16:creationId xmlns:a16="http://schemas.microsoft.com/office/drawing/2014/main" id="{469B141A-11A6-4B76-A602-CD2A41D16B97}"/>
                  </a:ext>
                </a:extLst>
              </p:cNvPr>
              <p:cNvSpPr/>
              <p:nvPr/>
            </p:nvSpPr>
            <p:spPr>
              <a:xfrm>
                <a:off x="4309259" y="5075397"/>
                <a:ext cx="548102" cy="184666"/>
              </a:xfrm>
              <a:prstGeom prst="rightArrow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A35D6DC0-1E58-441A-8D73-FD26E1CE8C37}"/>
                  </a:ext>
                </a:extLst>
              </p:cNvPr>
              <p:cNvSpPr txBox="1"/>
              <p:nvPr/>
            </p:nvSpPr>
            <p:spPr>
              <a:xfrm>
                <a:off x="441160" y="5634607"/>
                <a:ext cx="11432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/>
                  <a:t>Linux(PC)</a:t>
                </a:r>
                <a:endParaRPr lang="ko-KR" altLang="en-US" dirty="0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5B594AE8-D09B-4BDC-AA11-3E468E635F63}"/>
                  </a:ext>
                </a:extLst>
              </p:cNvPr>
              <p:cNvSpPr txBox="1"/>
              <p:nvPr/>
            </p:nvSpPr>
            <p:spPr>
              <a:xfrm>
                <a:off x="5062927" y="5634607"/>
                <a:ext cx="104387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 err="1"/>
                  <a:t>OpenCR</a:t>
                </a:r>
                <a:endParaRPr lang="ko-KR" altLang="en-US" dirty="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830E25E1-970F-4617-95D7-1D15D3BB6F44}"/>
                  </a:ext>
                </a:extLst>
              </p:cNvPr>
              <p:cNvSpPr txBox="1"/>
              <p:nvPr/>
            </p:nvSpPr>
            <p:spPr>
              <a:xfrm>
                <a:off x="2811290" y="5617178"/>
                <a:ext cx="1024768" cy="369332"/>
              </a:xfrm>
              <a:prstGeom prst="rect">
                <a:avLst/>
              </a:prstGeom>
              <a:noFill/>
              <a:ln>
                <a:solidFill>
                  <a:schemeClr val="tx2">
                    <a:lumMod val="50000"/>
                  </a:schemeClr>
                </a:solidFill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ko-KR" dirty="0" err="1"/>
                  <a:t>cmd_vel</a:t>
                </a:r>
                <a:endParaRPr lang="ko-KR" altLang="en-US" dirty="0"/>
              </a:p>
            </p:txBody>
          </p:sp>
          <p:sp>
            <p:nvSpPr>
              <p:cNvPr id="39" name="화살표: 오른쪽 38">
                <a:extLst>
                  <a:ext uri="{FF2B5EF4-FFF2-40B4-BE49-F238E27FC236}">
                    <a16:creationId xmlns:a16="http://schemas.microsoft.com/office/drawing/2014/main" id="{09F12BCC-A3A4-4849-8BF0-AAD996B40652}"/>
                  </a:ext>
                </a:extLst>
              </p:cNvPr>
              <p:cNvSpPr/>
              <p:nvPr/>
            </p:nvSpPr>
            <p:spPr>
              <a:xfrm>
                <a:off x="1923805" y="5718226"/>
                <a:ext cx="548102" cy="184666"/>
              </a:xfrm>
              <a:prstGeom prst="rightArrow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0" name="화살표: 오른쪽 39">
                <a:extLst>
                  <a:ext uri="{FF2B5EF4-FFF2-40B4-BE49-F238E27FC236}">
                    <a16:creationId xmlns:a16="http://schemas.microsoft.com/office/drawing/2014/main" id="{E19FEC0A-0331-4E9B-BBC7-95F2CD8BD9D6}"/>
                  </a:ext>
                </a:extLst>
              </p:cNvPr>
              <p:cNvSpPr/>
              <p:nvPr/>
            </p:nvSpPr>
            <p:spPr>
              <a:xfrm>
                <a:off x="4175441" y="5718226"/>
                <a:ext cx="548102" cy="184666"/>
              </a:xfrm>
              <a:prstGeom prst="rightArrow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A86B55B-E7BE-44E7-A215-57A6A6C6F107}"/>
                </a:ext>
              </a:extLst>
            </p:cNvPr>
            <p:cNvSpPr txBox="1"/>
            <p:nvPr/>
          </p:nvSpPr>
          <p:spPr>
            <a:xfrm>
              <a:off x="6162929" y="5625893"/>
              <a:ext cx="55210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//</a:t>
              </a:r>
              <a:r>
                <a:rPr lang="ko-KR" altLang="en-US" dirty="0"/>
                <a:t>거리 값이 </a:t>
              </a:r>
              <a:r>
                <a:rPr lang="en-US" altLang="ko-KR" dirty="0"/>
                <a:t>20cm </a:t>
              </a:r>
              <a:r>
                <a:rPr lang="ko-KR" altLang="en-US" dirty="0"/>
                <a:t>이하일 때 정지 후 좌회전</a:t>
              </a:r>
              <a:r>
                <a:rPr lang="en-US" altLang="ko-KR" dirty="0"/>
                <a:t>/</a:t>
              </a:r>
              <a:r>
                <a:rPr lang="ko-KR" altLang="en-US" dirty="0"/>
                <a:t>우회전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83119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7876939-E29A-4E11-8983-312B9E4173B4}"/>
              </a:ext>
            </a:extLst>
          </p:cNvPr>
          <p:cNvSpPr/>
          <p:nvPr/>
        </p:nvSpPr>
        <p:spPr>
          <a:xfrm>
            <a:off x="0" y="0"/>
            <a:ext cx="12192000" cy="21880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  <a:shade val="30000"/>
                  <a:satMod val="115000"/>
                </a:schemeClr>
              </a:gs>
              <a:gs pos="50000">
                <a:schemeClr val="bg1">
                  <a:lumMod val="85000"/>
                  <a:shade val="67500"/>
                  <a:satMod val="115000"/>
                </a:schemeClr>
              </a:gs>
              <a:gs pos="100000">
                <a:schemeClr val="bg1">
                  <a:lumMod val="8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704645F-6809-4E21-9786-84E4BD190AE8}"/>
              </a:ext>
            </a:extLst>
          </p:cNvPr>
          <p:cNvSpPr/>
          <p:nvPr/>
        </p:nvSpPr>
        <p:spPr>
          <a:xfrm>
            <a:off x="0" y="6648815"/>
            <a:ext cx="12192000" cy="21880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17FBC31-0EB6-4EE9-AACC-C4D674501C9F}"/>
              </a:ext>
            </a:extLst>
          </p:cNvPr>
          <p:cNvSpPr/>
          <p:nvPr/>
        </p:nvSpPr>
        <p:spPr>
          <a:xfrm>
            <a:off x="0" y="738745"/>
            <a:ext cx="1219200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내용 개체 틀 1"/>
          <p:cNvSpPr txBox="1">
            <a:spLocks/>
          </p:cNvSpPr>
          <p:nvPr/>
        </p:nvSpPr>
        <p:spPr>
          <a:xfrm>
            <a:off x="200099" y="342079"/>
            <a:ext cx="6766108" cy="2732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이동 속도 컨트롤 시스템</a:t>
            </a:r>
            <a:endParaRPr lang="en-US" altLang="ko-KR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9BEF483A-BF8A-44F8-9642-A127632C8C15}"/>
              </a:ext>
            </a:extLst>
          </p:cNvPr>
          <p:cNvSpPr/>
          <p:nvPr/>
        </p:nvSpPr>
        <p:spPr>
          <a:xfrm>
            <a:off x="171382" y="1135260"/>
            <a:ext cx="11836401" cy="5036279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3" name="그림 12" descr="지도이(가) 표시된 사진&#10;&#10;자동 생성된 설명">
            <a:extLst>
              <a:ext uri="{FF2B5EF4-FFF2-40B4-BE49-F238E27FC236}">
                <a16:creationId xmlns:a16="http://schemas.microsoft.com/office/drawing/2014/main" id="{57639322-C7C1-40E4-A67C-C5475688EC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6458" y="1386884"/>
            <a:ext cx="5793373" cy="2007489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F552469C-0F0C-4BEE-AFF0-616EBB5970BF}"/>
              </a:ext>
            </a:extLst>
          </p:cNvPr>
          <p:cNvSpPr/>
          <p:nvPr/>
        </p:nvSpPr>
        <p:spPr>
          <a:xfrm>
            <a:off x="4087472" y="2620853"/>
            <a:ext cx="995215" cy="47258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D777627C-2805-4B9C-81DB-88F04E53261A}"/>
              </a:ext>
            </a:extLst>
          </p:cNvPr>
          <p:cNvSpPr/>
          <p:nvPr/>
        </p:nvSpPr>
        <p:spPr>
          <a:xfrm>
            <a:off x="6138488" y="2332153"/>
            <a:ext cx="611585" cy="47258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F08702-BD9C-4B10-883A-D73A4A7A4703}"/>
              </a:ext>
            </a:extLst>
          </p:cNvPr>
          <p:cNvSpPr txBox="1"/>
          <p:nvPr/>
        </p:nvSpPr>
        <p:spPr>
          <a:xfrm>
            <a:off x="505894" y="3530632"/>
            <a:ext cx="2580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&lt;Publish&gt;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8E3272F-D542-4BEE-ACEF-829643AF55DB}"/>
              </a:ext>
            </a:extLst>
          </p:cNvPr>
          <p:cNvSpPr txBox="1"/>
          <p:nvPr/>
        </p:nvSpPr>
        <p:spPr>
          <a:xfrm>
            <a:off x="4799758" y="3530632"/>
            <a:ext cx="2580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&lt;Subscribe&gt;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1BA53CB-F44B-4544-8ACE-E9998D2BC199}"/>
              </a:ext>
            </a:extLst>
          </p:cNvPr>
          <p:cNvSpPr txBox="1"/>
          <p:nvPr/>
        </p:nvSpPr>
        <p:spPr>
          <a:xfrm>
            <a:off x="6156512" y="4280897"/>
            <a:ext cx="3756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//</a:t>
            </a:r>
            <a:r>
              <a:rPr lang="ko-KR" altLang="en-US" dirty="0"/>
              <a:t>버튼을 누를 때마다 신호 </a:t>
            </a:r>
            <a:r>
              <a:rPr lang="en-US" altLang="ko-KR" dirty="0"/>
              <a:t>publish</a:t>
            </a:r>
            <a:endParaRPr lang="ko-KR" altLang="en-US" dirty="0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31590B3B-5780-464A-BB4B-253D7D81E31B}"/>
              </a:ext>
            </a:extLst>
          </p:cNvPr>
          <p:cNvGrpSpPr/>
          <p:nvPr/>
        </p:nvGrpSpPr>
        <p:grpSpPr>
          <a:xfrm>
            <a:off x="347655" y="4280897"/>
            <a:ext cx="5765029" cy="1250798"/>
            <a:chOff x="441160" y="4341983"/>
            <a:chExt cx="5765029" cy="125079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BFF2771-1188-4CE0-833E-DBE42D8BB45C}"/>
                </a:ext>
              </a:extLst>
            </p:cNvPr>
            <p:cNvSpPr txBox="1"/>
            <p:nvPr/>
          </p:nvSpPr>
          <p:spPr>
            <a:xfrm>
              <a:off x="441160" y="4359412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err="1"/>
                <a:t>OpenCR</a:t>
              </a:r>
              <a:endParaRPr lang="ko-KR" altLang="en-US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7487001-0516-41D4-AE91-84ADBCA7BEA3}"/>
                </a:ext>
              </a:extLst>
            </p:cNvPr>
            <p:cNvSpPr txBox="1"/>
            <p:nvPr/>
          </p:nvSpPr>
          <p:spPr>
            <a:xfrm>
              <a:off x="5062927" y="4359412"/>
              <a:ext cx="11432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Linux(PC)</a:t>
              </a:r>
              <a:endParaRPr lang="ko-KR" altLang="en-U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3D3813A9-28B5-4F0A-9CD7-6C7ED02A7B15}"/>
                </a:ext>
              </a:extLst>
            </p:cNvPr>
            <p:cNvSpPr txBox="1"/>
            <p:nvPr/>
          </p:nvSpPr>
          <p:spPr>
            <a:xfrm>
              <a:off x="2458052" y="4341983"/>
              <a:ext cx="1631857" cy="369332"/>
            </a:xfrm>
            <a:prstGeom prst="rect">
              <a:avLst/>
            </a:prstGeom>
            <a:noFill/>
            <a:ln>
              <a:solidFill>
                <a:schemeClr val="tx2">
                  <a:lumMod val="50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dirty="0" err="1"/>
                <a:t>Speed_button</a:t>
              </a:r>
              <a:endParaRPr lang="ko-KR" altLang="en-US" dirty="0"/>
            </a:p>
          </p:txBody>
        </p:sp>
        <p:sp>
          <p:nvSpPr>
            <p:cNvPr id="27" name="화살표: 오른쪽 26">
              <a:extLst>
                <a:ext uri="{FF2B5EF4-FFF2-40B4-BE49-F238E27FC236}">
                  <a16:creationId xmlns:a16="http://schemas.microsoft.com/office/drawing/2014/main" id="{B95EEFAD-48E2-4ABA-B5BF-200018BCF846}"/>
                </a:ext>
              </a:extLst>
            </p:cNvPr>
            <p:cNvSpPr/>
            <p:nvPr/>
          </p:nvSpPr>
          <p:spPr>
            <a:xfrm>
              <a:off x="1697493" y="4443031"/>
              <a:ext cx="548102" cy="184666"/>
            </a:xfrm>
            <a:prstGeom prst="rightArrow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화살표: 오른쪽 27">
              <a:extLst>
                <a:ext uri="{FF2B5EF4-FFF2-40B4-BE49-F238E27FC236}">
                  <a16:creationId xmlns:a16="http://schemas.microsoft.com/office/drawing/2014/main" id="{DC9FCF4F-ECEC-4C6A-B519-23D30BE381E9}"/>
                </a:ext>
              </a:extLst>
            </p:cNvPr>
            <p:cNvSpPr/>
            <p:nvPr/>
          </p:nvSpPr>
          <p:spPr>
            <a:xfrm>
              <a:off x="4302366" y="4443031"/>
              <a:ext cx="548102" cy="184666"/>
            </a:xfrm>
            <a:prstGeom prst="rightArrow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35D6DC0-1E58-441A-8D73-FD26E1CE8C37}"/>
                </a:ext>
              </a:extLst>
            </p:cNvPr>
            <p:cNvSpPr txBox="1"/>
            <p:nvPr/>
          </p:nvSpPr>
          <p:spPr>
            <a:xfrm>
              <a:off x="441160" y="5223449"/>
              <a:ext cx="11432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Linux(PC)</a:t>
              </a:r>
              <a:endParaRPr lang="ko-KR" altLang="en-US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B594AE8-D09B-4BDC-AA11-3E468E635F63}"/>
                </a:ext>
              </a:extLst>
            </p:cNvPr>
            <p:cNvSpPr txBox="1"/>
            <p:nvPr/>
          </p:nvSpPr>
          <p:spPr>
            <a:xfrm>
              <a:off x="5062927" y="5223449"/>
              <a:ext cx="1043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err="1"/>
                <a:t>OpenCR</a:t>
              </a:r>
              <a:endParaRPr lang="ko-KR" altLang="en-US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30E25E1-970F-4617-95D7-1D15D3BB6F44}"/>
                </a:ext>
              </a:extLst>
            </p:cNvPr>
            <p:cNvSpPr txBox="1"/>
            <p:nvPr/>
          </p:nvSpPr>
          <p:spPr>
            <a:xfrm>
              <a:off x="2811290" y="5206020"/>
              <a:ext cx="1024768" cy="369332"/>
            </a:xfrm>
            <a:prstGeom prst="rect">
              <a:avLst/>
            </a:prstGeom>
            <a:noFill/>
            <a:ln>
              <a:solidFill>
                <a:schemeClr val="tx2">
                  <a:lumMod val="50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en-US" altLang="ko-KR" dirty="0" err="1"/>
                <a:t>cmd_vel</a:t>
              </a:r>
              <a:endParaRPr lang="ko-KR" altLang="en-US" dirty="0"/>
            </a:p>
          </p:txBody>
        </p:sp>
        <p:sp>
          <p:nvSpPr>
            <p:cNvPr id="39" name="화살표: 오른쪽 38">
              <a:extLst>
                <a:ext uri="{FF2B5EF4-FFF2-40B4-BE49-F238E27FC236}">
                  <a16:creationId xmlns:a16="http://schemas.microsoft.com/office/drawing/2014/main" id="{09F12BCC-A3A4-4849-8BF0-AAD996B40652}"/>
                </a:ext>
              </a:extLst>
            </p:cNvPr>
            <p:cNvSpPr/>
            <p:nvPr/>
          </p:nvSpPr>
          <p:spPr>
            <a:xfrm>
              <a:off x="1923805" y="5307068"/>
              <a:ext cx="548102" cy="184666"/>
            </a:xfrm>
            <a:prstGeom prst="rightArrow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화살표: 오른쪽 39">
              <a:extLst>
                <a:ext uri="{FF2B5EF4-FFF2-40B4-BE49-F238E27FC236}">
                  <a16:creationId xmlns:a16="http://schemas.microsoft.com/office/drawing/2014/main" id="{E19FEC0A-0331-4E9B-BBC7-95F2CD8BD9D6}"/>
                </a:ext>
              </a:extLst>
            </p:cNvPr>
            <p:cNvSpPr/>
            <p:nvPr/>
          </p:nvSpPr>
          <p:spPr>
            <a:xfrm>
              <a:off x="4175441" y="5307068"/>
              <a:ext cx="548102" cy="184666"/>
            </a:xfrm>
            <a:prstGeom prst="rightArrow">
              <a:avLst/>
            </a:prstGeom>
            <a:solidFill>
              <a:schemeClr val="tx1">
                <a:lumMod val="95000"/>
                <a:lumOff val="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4A86B55B-E7BE-44E7-A215-57A6A6C6F107}"/>
              </a:ext>
            </a:extLst>
          </p:cNvPr>
          <p:cNvSpPr txBox="1"/>
          <p:nvPr/>
        </p:nvSpPr>
        <p:spPr>
          <a:xfrm>
            <a:off x="6156512" y="5153649"/>
            <a:ext cx="4782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//</a:t>
            </a:r>
            <a:r>
              <a:rPr lang="ko-KR" altLang="en-US" dirty="0"/>
              <a:t>버튼 신호를 받을 때마다 이동 속도 컨트롤</a:t>
            </a:r>
          </a:p>
        </p:txBody>
      </p:sp>
    </p:spTree>
    <p:extLst>
      <p:ext uri="{BB962C8B-B14F-4D97-AF65-F5344CB8AC3E}">
        <p14:creationId xmlns:p14="http://schemas.microsoft.com/office/powerpoint/2010/main" val="2534604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1"/>
          <p:cNvSpPr txBox="1">
            <a:spLocks/>
          </p:cNvSpPr>
          <p:nvPr/>
        </p:nvSpPr>
        <p:spPr>
          <a:xfrm>
            <a:off x="276094" y="2567558"/>
            <a:ext cx="6766108" cy="6439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SzPct val="120000"/>
            </a:pPr>
            <a:r>
              <a:rPr lang="en-US" altLang="ko-KR" sz="4500" b="1" dirty="0">
                <a:solidFill>
                  <a:srgbClr val="00B050"/>
                </a:solidFill>
              </a:rPr>
              <a:t>Part 04.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17FBC31-0EB6-4EE9-AACC-C4D674501C9F}"/>
              </a:ext>
            </a:extLst>
          </p:cNvPr>
          <p:cNvSpPr/>
          <p:nvPr/>
        </p:nvSpPr>
        <p:spPr>
          <a:xfrm>
            <a:off x="203922" y="3287174"/>
            <a:ext cx="638262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내용 개체 틀 1"/>
          <p:cNvSpPr txBox="1">
            <a:spLocks/>
          </p:cNvSpPr>
          <p:nvPr/>
        </p:nvSpPr>
        <p:spPr>
          <a:xfrm>
            <a:off x="276094" y="3430818"/>
            <a:ext cx="6766108" cy="6439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SzPct val="120000"/>
            </a:pPr>
            <a:r>
              <a:rPr lang="ko-KR" altLang="en-US" sz="2500" dirty="0">
                <a:solidFill>
                  <a:schemeClr val="bg1"/>
                </a:solidFill>
              </a:rPr>
              <a:t>프로젝트 결과</a:t>
            </a:r>
            <a:endParaRPr lang="en-US" altLang="ko-KR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840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9BEF483A-BF8A-44F8-9642-A127632C8C15}"/>
              </a:ext>
            </a:extLst>
          </p:cNvPr>
          <p:cNvSpPr/>
          <p:nvPr/>
        </p:nvSpPr>
        <p:spPr>
          <a:xfrm>
            <a:off x="177799" y="1304401"/>
            <a:ext cx="11836401" cy="5036279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C123D093-748D-4858-BBE2-24A4FCEC40BA}"/>
              </a:ext>
            </a:extLst>
          </p:cNvPr>
          <p:cNvSpPr/>
          <p:nvPr/>
        </p:nvSpPr>
        <p:spPr>
          <a:xfrm>
            <a:off x="925191" y="1063880"/>
            <a:ext cx="1437009" cy="38797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</a:rPr>
              <a:t>시연 영상 </a:t>
            </a:r>
            <a:endParaRPr lang="en-US" altLang="ko-KR" sz="2000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7876939-E29A-4E11-8983-312B9E4173B4}"/>
              </a:ext>
            </a:extLst>
          </p:cNvPr>
          <p:cNvSpPr/>
          <p:nvPr/>
        </p:nvSpPr>
        <p:spPr>
          <a:xfrm>
            <a:off x="0" y="0"/>
            <a:ext cx="12192000" cy="21880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  <a:shade val="30000"/>
                  <a:satMod val="115000"/>
                </a:schemeClr>
              </a:gs>
              <a:gs pos="50000">
                <a:schemeClr val="bg1">
                  <a:lumMod val="85000"/>
                  <a:shade val="67500"/>
                  <a:satMod val="115000"/>
                </a:schemeClr>
              </a:gs>
              <a:gs pos="100000">
                <a:schemeClr val="bg1">
                  <a:lumMod val="8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704645F-6809-4E21-9786-84E4BD190AE8}"/>
              </a:ext>
            </a:extLst>
          </p:cNvPr>
          <p:cNvSpPr/>
          <p:nvPr/>
        </p:nvSpPr>
        <p:spPr>
          <a:xfrm>
            <a:off x="0" y="6648815"/>
            <a:ext cx="12192000" cy="21880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17FBC31-0EB6-4EE9-AACC-C4D674501C9F}"/>
              </a:ext>
            </a:extLst>
          </p:cNvPr>
          <p:cNvSpPr/>
          <p:nvPr/>
        </p:nvSpPr>
        <p:spPr>
          <a:xfrm>
            <a:off x="0" y="738745"/>
            <a:ext cx="1219200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내용 개체 틀 1"/>
          <p:cNvSpPr txBox="1">
            <a:spLocks/>
          </p:cNvSpPr>
          <p:nvPr/>
        </p:nvSpPr>
        <p:spPr>
          <a:xfrm>
            <a:off x="200099" y="342079"/>
            <a:ext cx="6766108" cy="2732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시연 영상</a:t>
            </a:r>
            <a:endParaRPr lang="en-US" altLang="ko-KR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3" name="IMG_9071">
            <a:hlinkClick r:id="" action="ppaction://media"/>
            <a:extLst>
              <a:ext uri="{FF2B5EF4-FFF2-40B4-BE49-F238E27FC236}">
                <a16:creationId xmlns:a16="http://schemas.microsoft.com/office/drawing/2014/main" id="{B027A137-3E96-48F3-8EFD-1629D31739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82432" y="1497203"/>
            <a:ext cx="2616004" cy="4650673"/>
          </a:xfrm>
          <a:prstGeom prst="rect">
            <a:avLst/>
          </a:prstGeom>
        </p:spPr>
      </p:pic>
      <p:pic>
        <p:nvPicPr>
          <p:cNvPr id="4" name="IMG_9070">
            <a:hlinkClick r:id="" action="ppaction://media"/>
            <a:extLst>
              <a:ext uri="{FF2B5EF4-FFF2-40B4-BE49-F238E27FC236}">
                <a16:creationId xmlns:a16="http://schemas.microsoft.com/office/drawing/2014/main" id="{9F1A60E1-856D-4864-A3CD-9D09C5A86FD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77927" y="2174279"/>
            <a:ext cx="6204377" cy="3489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460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77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1"/>
          <p:cNvSpPr txBox="1">
            <a:spLocks/>
          </p:cNvSpPr>
          <p:nvPr/>
        </p:nvSpPr>
        <p:spPr>
          <a:xfrm>
            <a:off x="276094" y="2567558"/>
            <a:ext cx="6766108" cy="6439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SzPct val="120000"/>
            </a:pPr>
            <a:r>
              <a:rPr lang="en-US" altLang="ko-KR" sz="4500" b="1" dirty="0">
                <a:solidFill>
                  <a:srgbClr val="00B050"/>
                </a:solidFill>
              </a:rPr>
              <a:t>THANK YOU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17FBC31-0EB6-4EE9-AACC-C4D674501C9F}"/>
              </a:ext>
            </a:extLst>
          </p:cNvPr>
          <p:cNvSpPr/>
          <p:nvPr/>
        </p:nvSpPr>
        <p:spPr>
          <a:xfrm>
            <a:off x="203922" y="3287174"/>
            <a:ext cx="638262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내용 개체 틀 1"/>
          <p:cNvSpPr txBox="1">
            <a:spLocks/>
          </p:cNvSpPr>
          <p:nvPr/>
        </p:nvSpPr>
        <p:spPr>
          <a:xfrm>
            <a:off x="276094" y="3430818"/>
            <a:ext cx="6766108" cy="6439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SzPct val="120000"/>
            </a:pPr>
            <a:r>
              <a:rPr lang="en-US" altLang="ko-KR" sz="2500" dirty="0">
                <a:solidFill>
                  <a:schemeClr val="bg1"/>
                </a:solidFill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584801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>
            <a:extLst>
              <a:ext uri="{FF2B5EF4-FFF2-40B4-BE49-F238E27FC236}">
                <a16:creationId xmlns:a16="http://schemas.microsoft.com/office/drawing/2014/main" id="{A7876939-E29A-4E11-8983-312B9E4173B4}"/>
              </a:ext>
            </a:extLst>
          </p:cNvPr>
          <p:cNvSpPr/>
          <p:nvPr/>
        </p:nvSpPr>
        <p:spPr>
          <a:xfrm>
            <a:off x="0" y="0"/>
            <a:ext cx="12192000" cy="21880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  <a:shade val="30000"/>
                  <a:satMod val="115000"/>
                </a:schemeClr>
              </a:gs>
              <a:gs pos="50000">
                <a:schemeClr val="bg1">
                  <a:lumMod val="85000"/>
                  <a:shade val="67500"/>
                  <a:satMod val="115000"/>
                </a:schemeClr>
              </a:gs>
              <a:gs pos="100000">
                <a:schemeClr val="bg1">
                  <a:lumMod val="8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704645F-6809-4E21-9786-84E4BD190AE8}"/>
              </a:ext>
            </a:extLst>
          </p:cNvPr>
          <p:cNvSpPr/>
          <p:nvPr/>
        </p:nvSpPr>
        <p:spPr>
          <a:xfrm>
            <a:off x="0" y="6648815"/>
            <a:ext cx="12192000" cy="21880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2A896F-CA58-4F4A-8808-41F93F207325}"/>
              </a:ext>
            </a:extLst>
          </p:cNvPr>
          <p:cNvSpPr txBox="1"/>
          <p:nvPr/>
        </p:nvSpPr>
        <p:spPr>
          <a:xfrm>
            <a:off x="5181593" y="825403"/>
            <a:ext cx="1828799" cy="533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/>
              <a:t>CONTENT</a:t>
            </a:r>
            <a:endParaRPr lang="ko-KR" altLang="en-US" sz="280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2F9BACC-54E7-4C48-8589-EEA8CA3BD223}"/>
              </a:ext>
            </a:extLst>
          </p:cNvPr>
          <p:cNvSpPr/>
          <p:nvPr/>
        </p:nvSpPr>
        <p:spPr>
          <a:xfrm>
            <a:off x="2634369" y="1399637"/>
            <a:ext cx="6923249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내용 개체 틀 1"/>
          <p:cNvSpPr txBox="1">
            <a:spLocks/>
          </p:cNvSpPr>
          <p:nvPr/>
        </p:nvSpPr>
        <p:spPr>
          <a:xfrm>
            <a:off x="2712940" y="1749383"/>
            <a:ext cx="6766108" cy="4337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SzPct val="120000"/>
              <a:buFont typeface="Wingdings" panose="05000000000000000000" pitchFamily="2" charset="2"/>
              <a:buChar char="§"/>
            </a:pPr>
            <a:r>
              <a:rPr lang="en-US" altLang="ko-KR" sz="2800" b="1" dirty="0"/>
              <a:t>01 </a:t>
            </a:r>
            <a:r>
              <a:rPr lang="ko-KR" altLang="en-US" sz="2800" b="1" dirty="0"/>
              <a:t>프로젝트 개요</a:t>
            </a:r>
            <a:endParaRPr lang="en-US" altLang="ko-KR" sz="2800" b="1" dirty="0"/>
          </a:p>
          <a:p>
            <a:pPr marL="628650" lvl="1" indent="-171450" algn="l">
              <a:buSzPct val="150000"/>
              <a:buFont typeface="Arial" panose="020B0604020202020204" pitchFamily="34" charset="0"/>
              <a:buChar char="•"/>
            </a:pPr>
            <a:r>
              <a:rPr lang="ko-KR" altLang="en-US" sz="1600" dirty="0"/>
              <a:t>개발 목표</a:t>
            </a:r>
            <a:endParaRPr lang="en-US" altLang="ko-KR" sz="1600" dirty="0"/>
          </a:p>
          <a:p>
            <a:pPr marL="342900" indent="-342900" algn="l">
              <a:buSzPct val="120000"/>
              <a:buFont typeface="Wingdings" panose="05000000000000000000" pitchFamily="2" charset="2"/>
              <a:buChar char="§"/>
            </a:pPr>
            <a:r>
              <a:rPr lang="en-US" altLang="ko-KR" sz="2800" b="1" dirty="0"/>
              <a:t>02 </a:t>
            </a:r>
            <a:r>
              <a:rPr lang="ko-KR" altLang="en-US" sz="2800" b="1" dirty="0"/>
              <a:t>시스템 구성</a:t>
            </a:r>
            <a:endParaRPr lang="en-US" altLang="ko-KR" sz="2800" b="1" dirty="0"/>
          </a:p>
          <a:p>
            <a:pPr marL="628650" lvl="1" indent="-171450" algn="l">
              <a:buSzPct val="150000"/>
              <a:buFont typeface="Arial" panose="020B0604020202020204" pitchFamily="34" charset="0"/>
              <a:buChar char="•"/>
            </a:pPr>
            <a:r>
              <a:rPr lang="ko-KR" altLang="en-US" sz="1600" dirty="0"/>
              <a:t>시스템 설계</a:t>
            </a:r>
            <a:endParaRPr lang="en-US" altLang="ko-KR" sz="1600" dirty="0"/>
          </a:p>
          <a:p>
            <a:pPr marL="628650" lvl="1" indent="-171450" algn="l">
              <a:buSzPct val="150000"/>
              <a:buFont typeface="Arial" panose="020B0604020202020204" pitchFamily="34" charset="0"/>
              <a:buChar char="•"/>
            </a:pPr>
            <a:r>
              <a:rPr lang="ko-KR" altLang="en-US" sz="1600" dirty="0"/>
              <a:t>개발 환경</a:t>
            </a:r>
            <a:endParaRPr lang="en-US" altLang="ko-KR" sz="1600" dirty="0"/>
          </a:p>
          <a:p>
            <a:pPr marL="342900" indent="-342900" algn="l">
              <a:buSzPct val="120000"/>
              <a:buFont typeface="Wingdings" panose="05000000000000000000" pitchFamily="2" charset="2"/>
              <a:buChar char="§"/>
            </a:pPr>
            <a:r>
              <a:rPr lang="en-US" altLang="ko-KR" sz="2800" b="1" dirty="0"/>
              <a:t>03 </a:t>
            </a:r>
            <a:r>
              <a:rPr lang="ko-KR" altLang="en-US" sz="2800" b="1" dirty="0"/>
              <a:t>시스템 구현</a:t>
            </a:r>
            <a:endParaRPr lang="en-US" altLang="ko-KR" sz="2800" b="1" dirty="0"/>
          </a:p>
          <a:p>
            <a:pPr marL="628650" lvl="1" indent="-171450" algn="l">
              <a:buSzPct val="150000"/>
              <a:buFont typeface="Arial" panose="020B0604020202020204" pitchFamily="34" charset="0"/>
              <a:buChar char="•"/>
            </a:pPr>
            <a:r>
              <a:rPr lang="ko-KR" altLang="en-US" sz="1600" dirty="0"/>
              <a:t>장애물 인식 시스템</a:t>
            </a:r>
            <a:endParaRPr lang="en-US" altLang="ko-KR" sz="1600" dirty="0"/>
          </a:p>
          <a:p>
            <a:pPr marL="628650" lvl="1" indent="-171450" algn="l">
              <a:buSzPct val="150000"/>
              <a:buFont typeface="Arial" panose="020B0604020202020204" pitchFamily="34" charset="0"/>
              <a:buChar char="•"/>
            </a:pPr>
            <a:r>
              <a:rPr lang="ko-KR" altLang="en-US" sz="1600" dirty="0"/>
              <a:t>이동 속도 컨트롤 시스템</a:t>
            </a:r>
            <a:endParaRPr lang="en-US" altLang="ko-KR" sz="1600" dirty="0"/>
          </a:p>
          <a:p>
            <a:pPr marL="342900" indent="-342900" algn="l">
              <a:buSzPct val="120000"/>
              <a:buFont typeface="Wingdings" panose="05000000000000000000" pitchFamily="2" charset="2"/>
              <a:buChar char="§"/>
            </a:pPr>
            <a:r>
              <a:rPr lang="en-US" altLang="ko-KR" sz="2800" b="1" dirty="0"/>
              <a:t>04 </a:t>
            </a:r>
            <a:r>
              <a:rPr lang="ko-KR" altLang="en-US" sz="2800" b="1" dirty="0"/>
              <a:t>프로젝트 결과</a:t>
            </a:r>
            <a:endParaRPr lang="en-US" altLang="ko-KR" sz="2800" b="1" dirty="0"/>
          </a:p>
          <a:p>
            <a:pPr marL="628650" lvl="1" indent="-171450" algn="l">
              <a:buSzPct val="150000"/>
              <a:buFont typeface="Arial" panose="020B0604020202020204" pitchFamily="34" charset="0"/>
              <a:buChar char="•"/>
            </a:pPr>
            <a:r>
              <a:rPr lang="ko-KR" altLang="en-US" sz="1600" dirty="0"/>
              <a:t>시연 영상</a:t>
            </a:r>
            <a:endParaRPr lang="en-US" altLang="ko-KR" sz="1600" dirty="0"/>
          </a:p>
          <a:p>
            <a:pPr lvl="1" algn="l">
              <a:buSzPct val="150000"/>
            </a:pPr>
            <a:endParaRPr lang="en-US" altLang="ko-KR" sz="1600" dirty="0"/>
          </a:p>
          <a:p>
            <a:pPr lvl="1" algn="l">
              <a:buSzPct val="150000"/>
            </a:pP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659535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1"/>
          <p:cNvSpPr txBox="1">
            <a:spLocks/>
          </p:cNvSpPr>
          <p:nvPr/>
        </p:nvSpPr>
        <p:spPr>
          <a:xfrm>
            <a:off x="276094" y="2567558"/>
            <a:ext cx="6766108" cy="6439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SzPct val="120000"/>
            </a:pPr>
            <a:r>
              <a:rPr lang="en-US" altLang="ko-KR" sz="4500" b="1" dirty="0">
                <a:solidFill>
                  <a:srgbClr val="00B050"/>
                </a:solidFill>
                <a:latin typeface="HY견명조" panose="02030600000101010101" pitchFamily="18" charset="-127"/>
                <a:ea typeface="HY견명조" panose="02030600000101010101" pitchFamily="18" charset="-127"/>
              </a:rPr>
              <a:t>Part 01.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17FBC31-0EB6-4EE9-AACC-C4D674501C9F}"/>
              </a:ext>
            </a:extLst>
          </p:cNvPr>
          <p:cNvSpPr/>
          <p:nvPr/>
        </p:nvSpPr>
        <p:spPr>
          <a:xfrm>
            <a:off x="203922" y="3287174"/>
            <a:ext cx="6400078" cy="4571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내용 개체 틀 1"/>
          <p:cNvSpPr txBox="1">
            <a:spLocks/>
          </p:cNvSpPr>
          <p:nvPr/>
        </p:nvSpPr>
        <p:spPr>
          <a:xfrm>
            <a:off x="276094" y="3430818"/>
            <a:ext cx="6766108" cy="6439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SzPct val="120000"/>
            </a:pPr>
            <a:r>
              <a:rPr lang="ko-KR" altLang="en-US" sz="2500" dirty="0">
                <a:solidFill>
                  <a:schemeClr val="bg1"/>
                </a:solidFill>
              </a:rPr>
              <a:t>프로젝트 개요</a:t>
            </a:r>
            <a:endParaRPr lang="en-US" altLang="ko-KR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9074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9BEF483A-BF8A-44F8-9642-A127632C8C15}"/>
              </a:ext>
            </a:extLst>
          </p:cNvPr>
          <p:cNvSpPr/>
          <p:nvPr/>
        </p:nvSpPr>
        <p:spPr>
          <a:xfrm>
            <a:off x="177799" y="1331067"/>
            <a:ext cx="11836401" cy="5036279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C123D093-748D-4858-BBE2-24A4FCEC40BA}"/>
              </a:ext>
            </a:extLst>
          </p:cNvPr>
          <p:cNvSpPr/>
          <p:nvPr/>
        </p:nvSpPr>
        <p:spPr>
          <a:xfrm>
            <a:off x="925191" y="1063880"/>
            <a:ext cx="3069866" cy="38797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>
                <a:solidFill>
                  <a:schemeClr val="tx1"/>
                </a:solidFill>
              </a:rPr>
              <a:t>ROS</a:t>
            </a:r>
            <a:r>
              <a:rPr lang="ko-KR" altLang="en-US" sz="2000" dirty="0">
                <a:solidFill>
                  <a:schemeClr val="tx1"/>
                </a:solidFill>
              </a:rPr>
              <a:t>를 활용한 로봇 개발</a:t>
            </a:r>
            <a:endParaRPr lang="en-US" altLang="ko-KR" sz="2000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7876939-E29A-4E11-8983-312B9E4173B4}"/>
              </a:ext>
            </a:extLst>
          </p:cNvPr>
          <p:cNvSpPr/>
          <p:nvPr/>
        </p:nvSpPr>
        <p:spPr>
          <a:xfrm>
            <a:off x="0" y="0"/>
            <a:ext cx="12192000" cy="21880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  <a:shade val="30000"/>
                  <a:satMod val="115000"/>
                </a:schemeClr>
              </a:gs>
              <a:gs pos="50000">
                <a:schemeClr val="bg1">
                  <a:lumMod val="85000"/>
                  <a:shade val="67500"/>
                  <a:satMod val="115000"/>
                </a:schemeClr>
              </a:gs>
              <a:gs pos="100000">
                <a:schemeClr val="bg1">
                  <a:lumMod val="8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704645F-6809-4E21-9786-84E4BD190AE8}"/>
              </a:ext>
            </a:extLst>
          </p:cNvPr>
          <p:cNvSpPr/>
          <p:nvPr/>
        </p:nvSpPr>
        <p:spPr>
          <a:xfrm>
            <a:off x="0" y="6648815"/>
            <a:ext cx="12192000" cy="21880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2BB27E-3425-43E4-BF31-1630462F011E}"/>
              </a:ext>
            </a:extLst>
          </p:cNvPr>
          <p:cNvSpPr txBox="1"/>
          <p:nvPr/>
        </p:nvSpPr>
        <p:spPr>
          <a:xfrm>
            <a:off x="811128" y="2699396"/>
            <a:ext cx="973792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ko-KR" altLang="en-US" sz="3200" b="1" dirty="0"/>
              <a:t>장애물 인식 시스템 개발</a:t>
            </a:r>
            <a:endParaRPr lang="en-US" altLang="ko-KR" sz="3200" b="1" dirty="0"/>
          </a:p>
          <a:p>
            <a:endParaRPr lang="en-US" altLang="ko-KR" sz="3200" b="1" dirty="0"/>
          </a:p>
          <a:p>
            <a:endParaRPr lang="en-US" altLang="ko-KR" sz="32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ko-KR" altLang="en-US" sz="3200" b="1" dirty="0"/>
              <a:t>이동 속도 컨트롤 시스템 개발</a:t>
            </a:r>
            <a:endParaRPr lang="en-US" altLang="ko-KR" sz="320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17FBC31-0EB6-4EE9-AACC-C4D674501C9F}"/>
              </a:ext>
            </a:extLst>
          </p:cNvPr>
          <p:cNvSpPr/>
          <p:nvPr/>
        </p:nvSpPr>
        <p:spPr>
          <a:xfrm>
            <a:off x="0" y="738745"/>
            <a:ext cx="1219200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내용 개체 틀 1"/>
          <p:cNvSpPr txBox="1">
            <a:spLocks/>
          </p:cNvSpPr>
          <p:nvPr/>
        </p:nvSpPr>
        <p:spPr>
          <a:xfrm>
            <a:off x="200099" y="342079"/>
            <a:ext cx="6766108" cy="2732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개발 목표</a:t>
            </a:r>
            <a:endParaRPr lang="en-US" altLang="ko-KR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5812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1"/>
          <p:cNvSpPr txBox="1">
            <a:spLocks/>
          </p:cNvSpPr>
          <p:nvPr/>
        </p:nvSpPr>
        <p:spPr>
          <a:xfrm>
            <a:off x="276094" y="2567558"/>
            <a:ext cx="6766108" cy="6439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SzPct val="120000"/>
            </a:pPr>
            <a:r>
              <a:rPr lang="en-US" altLang="ko-KR" sz="4500" b="1" dirty="0">
                <a:solidFill>
                  <a:srgbClr val="00B050"/>
                </a:solidFill>
              </a:rPr>
              <a:t>Part 02.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17FBC31-0EB6-4EE9-AACC-C4D674501C9F}"/>
              </a:ext>
            </a:extLst>
          </p:cNvPr>
          <p:cNvSpPr/>
          <p:nvPr/>
        </p:nvSpPr>
        <p:spPr>
          <a:xfrm>
            <a:off x="203922" y="3287174"/>
            <a:ext cx="638262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내용 개체 틀 1"/>
          <p:cNvSpPr txBox="1">
            <a:spLocks/>
          </p:cNvSpPr>
          <p:nvPr/>
        </p:nvSpPr>
        <p:spPr>
          <a:xfrm>
            <a:off x="276094" y="3430818"/>
            <a:ext cx="6766108" cy="6439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SzPct val="120000"/>
            </a:pPr>
            <a:r>
              <a:rPr lang="ko-KR" altLang="en-US" sz="2500" dirty="0">
                <a:solidFill>
                  <a:schemeClr val="bg1"/>
                </a:solidFill>
              </a:rPr>
              <a:t>시스템 구성</a:t>
            </a:r>
            <a:endParaRPr lang="en-US" altLang="ko-KR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1125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9BEF483A-BF8A-44F8-9642-A127632C8C15}"/>
              </a:ext>
            </a:extLst>
          </p:cNvPr>
          <p:cNvSpPr/>
          <p:nvPr/>
        </p:nvSpPr>
        <p:spPr>
          <a:xfrm>
            <a:off x="177799" y="1331067"/>
            <a:ext cx="11836401" cy="5036279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C123D093-748D-4858-BBE2-24A4FCEC40BA}"/>
              </a:ext>
            </a:extLst>
          </p:cNvPr>
          <p:cNvSpPr/>
          <p:nvPr/>
        </p:nvSpPr>
        <p:spPr>
          <a:xfrm>
            <a:off x="925191" y="1063880"/>
            <a:ext cx="2475931" cy="38797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</a:rPr>
              <a:t>전체 시스템 구성</a:t>
            </a:r>
            <a:endParaRPr lang="en-US" altLang="ko-KR" sz="2000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7876939-E29A-4E11-8983-312B9E4173B4}"/>
              </a:ext>
            </a:extLst>
          </p:cNvPr>
          <p:cNvSpPr/>
          <p:nvPr/>
        </p:nvSpPr>
        <p:spPr>
          <a:xfrm>
            <a:off x="0" y="0"/>
            <a:ext cx="12192000" cy="21880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  <a:shade val="30000"/>
                  <a:satMod val="115000"/>
                </a:schemeClr>
              </a:gs>
              <a:gs pos="50000">
                <a:schemeClr val="bg1">
                  <a:lumMod val="85000"/>
                  <a:shade val="67500"/>
                  <a:satMod val="115000"/>
                </a:schemeClr>
              </a:gs>
              <a:gs pos="100000">
                <a:schemeClr val="bg1">
                  <a:lumMod val="8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704645F-6809-4E21-9786-84E4BD190AE8}"/>
              </a:ext>
            </a:extLst>
          </p:cNvPr>
          <p:cNvSpPr/>
          <p:nvPr/>
        </p:nvSpPr>
        <p:spPr>
          <a:xfrm>
            <a:off x="0" y="6648815"/>
            <a:ext cx="12192000" cy="21880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17FBC31-0EB6-4EE9-AACC-C4D674501C9F}"/>
              </a:ext>
            </a:extLst>
          </p:cNvPr>
          <p:cNvSpPr/>
          <p:nvPr/>
        </p:nvSpPr>
        <p:spPr>
          <a:xfrm>
            <a:off x="0" y="738745"/>
            <a:ext cx="1219200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내용 개체 틀 1"/>
          <p:cNvSpPr txBox="1">
            <a:spLocks/>
          </p:cNvSpPr>
          <p:nvPr/>
        </p:nvSpPr>
        <p:spPr>
          <a:xfrm>
            <a:off x="200099" y="342079"/>
            <a:ext cx="6766108" cy="2732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시스템 설계</a:t>
            </a:r>
            <a:endParaRPr lang="en-US" altLang="ko-KR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화살표: 오른쪽 26">
            <a:extLst>
              <a:ext uri="{FF2B5EF4-FFF2-40B4-BE49-F238E27FC236}">
                <a16:creationId xmlns:a16="http://schemas.microsoft.com/office/drawing/2014/main" id="{0A90EBDE-6237-4AF3-A78E-56EC015FBDAA}"/>
              </a:ext>
            </a:extLst>
          </p:cNvPr>
          <p:cNvSpPr/>
          <p:nvPr/>
        </p:nvSpPr>
        <p:spPr>
          <a:xfrm rot="10800000">
            <a:off x="4669019" y="4532889"/>
            <a:ext cx="2885665" cy="364064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DE6F8E5-A1BB-4FF3-B664-1AD0532B7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4159" y="3397552"/>
            <a:ext cx="1990725" cy="638175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9988F12-D2FF-4868-A2A1-51F8CE5EA7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1710" y="2093584"/>
            <a:ext cx="2644432" cy="831550"/>
          </a:xfrm>
          <a:prstGeom prst="rect">
            <a:avLst/>
          </a:prstGeom>
        </p:spPr>
      </p:pic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E601EC75-2424-4E3F-BE18-50AB05428578}"/>
              </a:ext>
            </a:extLst>
          </p:cNvPr>
          <p:cNvSpPr/>
          <p:nvPr/>
        </p:nvSpPr>
        <p:spPr>
          <a:xfrm>
            <a:off x="1191239" y="2962603"/>
            <a:ext cx="2805375" cy="257763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9C982E2-6F28-47D3-BA6F-05F75C916786}"/>
              </a:ext>
            </a:extLst>
          </p:cNvPr>
          <p:cNvSpPr txBox="1"/>
          <p:nvPr/>
        </p:nvSpPr>
        <p:spPr>
          <a:xfrm>
            <a:off x="1602081" y="4332109"/>
            <a:ext cx="21273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 err="1"/>
              <a:t>OpenCR</a:t>
            </a:r>
            <a:endParaRPr lang="ko-KR" altLang="en-US" sz="4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F3C9CA-D3D5-4D41-9299-311523EABD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8779" y="3432434"/>
            <a:ext cx="666750" cy="704850"/>
          </a:xfrm>
          <a:prstGeom prst="rect">
            <a:avLst/>
          </a:prstGeom>
        </p:spPr>
      </p:pic>
      <p:sp>
        <p:nvSpPr>
          <p:cNvPr id="25" name="화살표: 오른쪽 26">
            <a:extLst>
              <a:ext uri="{FF2B5EF4-FFF2-40B4-BE49-F238E27FC236}">
                <a16:creationId xmlns:a16="http://schemas.microsoft.com/office/drawing/2014/main" id="{7FA9CB3F-F2E7-4EB9-8C89-7C490075DB02}"/>
              </a:ext>
            </a:extLst>
          </p:cNvPr>
          <p:cNvSpPr/>
          <p:nvPr/>
        </p:nvSpPr>
        <p:spPr>
          <a:xfrm>
            <a:off x="4745773" y="4077556"/>
            <a:ext cx="2885665" cy="364064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00D1AA8E-2B15-4807-BB4C-B110B77FAE7F}"/>
              </a:ext>
            </a:extLst>
          </p:cNvPr>
          <p:cNvSpPr/>
          <p:nvPr/>
        </p:nvSpPr>
        <p:spPr>
          <a:xfrm>
            <a:off x="8202183" y="3021520"/>
            <a:ext cx="2805375" cy="257763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9C982E2-6F28-47D3-BA6F-05F75C916786}"/>
              </a:ext>
            </a:extLst>
          </p:cNvPr>
          <p:cNvSpPr txBox="1"/>
          <p:nvPr/>
        </p:nvSpPr>
        <p:spPr>
          <a:xfrm>
            <a:off x="9071086" y="3832834"/>
            <a:ext cx="10833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/>
              <a:t>PC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1858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9BEF483A-BF8A-44F8-9642-A127632C8C15}"/>
              </a:ext>
            </a:extLst>
          </p:cNvPr>
          <p:cNvSpPr/>
          <p:nvPr/>
        </p:nvSpPr>
        <p:spPr>
          <a:xfrm>
            <a:off x="177799" y="1331067"/>
            <a:ext cx="11836401" cy="5036279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C123D093-748D-4858-BBE2-24A4FCEC40BA}"/>
              </a:ext>
            </a:extLst>
          </p:cNvPr>
          <p:cNvSpPr/>
          <p:nvPr/>
        </p:nvSpPr>
        <p:spPr>
          <a:xfrm>
            <a:off x="925191" y="1063880"/>
            <a:ext cx="2990951" cy="38797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</a:rPr>
              <a:t>전체 </a:t>
            </a:r>
            <a:r>
              <a:rPr lang="en-US" altLang="ko-KR" sz="2000" dirty="0">
                <a:solidFill>
                  <a:schemeClr val="tx1"/>
                </a:solidFill>
              </a:rPr>
              <a:t>ROS </a:t>
            </a:r>
            <a:r>
              <a:rPr lang="ko-KR" altLang="en-US" sz="2000" dirty="0">
                <a:solidFill>
                  <a:schemeClr val="tx1"/>
                </a:solidFill>
              </a:rPr>
              <a:t>노드와 토픽</a:t>
            </a:r>
            <a:endParaRPr lang="en-US" altLang="ko-KR" sz="2000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7876939-E29A-4E11-8983-312B9E4173B4}"/>
              </a:ext>
            </a:extLst>
          </p:cNvPr>
          <p:cNvSpPr/>
          <p:nvPr/>
        </p:nvSpPr>
        <p:spPr>
          <a:xfrm>
            <a:off x="0" y="0"/>
            <a:ext cx="12192000" cy="21880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  <a:shade val="30000"/>
                  <a:satMod val="115000"/>
                </a:schemeClr>
              </a:gs>
              <a:gs pos="50000">
                <a:schemeClr val="bg1">
                  <a:lumMod val="85000"/>
                  <a:shade val="67500"/>
                  <a:satMod val="115000"/>
                </a:schemeClr>
              </a:gs>
              <a:gs pos="100000">
                <a:schemeClr val="bg1">
                  <a:lumMod val="8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704645F-6809-4E21-9786-84E4BD190AE8}"/>
              </a:ext>
            </a:extLst>
          </p:cNvPr>
          <p:cNvSpPr/>
          <p:nvPr/>
        </p:nvSpPr>
        <p:spPr>
          <a:xfrm>
            <a:off x="0" y="6648815"/>
            <a:ext cx="12192000" cy="21880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17FBC31-0EB6-4EE9-AACC-C4D674501C9F}"/>
              </a:ext>
            </a:extLst>
          </p:cNvPr>
          <p:cNvSpPr/>
          <p:nvPr/>
        </p:nvSpPr>
        <p:spPr>
          <a:xfrm>
            <a:off x="0" y="738745"/>
            <a:ext cx="1219200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내용 개체 틀 1"/>
          <p:cNvSpPr txBox="1">
            <a:spLocks/>
          </p:cNvSpPr>
          <p:nvPr/>
        </p:nvSpPr>
        <p:spPr>
          <a:xfrm>
            <a:off x="200099" y="342079"/>
            <a:ext cx="6766108" cy="2732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시스템 설계</a:t>
            </a:r>
            <a:endParaRPr lang="en-US" altLang="ko-KR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그림 5" descr="지도이(가) 표시된 사진&#10;&#10;자동 생성된 설명">
            <a:extLst>
              <a:ext uri="{FF2B5EF4-FFF2-40B4-BE49-F238E27FC236}">
                <a16:creationId xmlns:a16="http://schemas.microsoft.com/office/drawing/2014/main" id="{441B38F6-F8BE-4E71-9050-188653856B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885" y="2020225"/>
            <a:ext cx="11342915" cy="3930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563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9BEF483A-BF8A-44F8-9642-A127632C8C15}"/>
              </a:ext>
            </a:extLst>
          </p:cNvPr>
          <p:cNvSpPr/>
          <p:nvPr/>
        </p:nvSpPr>
        <p:spPr>
          <a:xfrm>
            <a:off x="177799" y="1331067"/>
            <a:ext cx="11836401" cy="5036279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C123D093-748D-4858-BBE2-24A4FCEC40BA}"/>
              </a:ext>
            </a:extLst>
          </p:cNvPr>
          <p:cNvSpPr/>
          <p:nvPr/>
        </p:nvSpPr>
        <p:spPr>
          <a:xfrm>
            <a:off x="925191" y="1063880"/>
            <a:ext cx="3200760" cy="38797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</a:rPr>
              <a:t>개발 언어 및 라이브러리</a:t>
            </a:r>
            <a:endParaRPr lang="en-US" altLang="ko-KR" sz="2000" dirty="0">
              <a:solidFill>
                <a:schemeClr val="tx1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7876939-E29A-4E11-8983-312B9E4173B4}"/>
              </a:ext>
            </a:extLst>
          </p:cNvPr>
          <p:cNvSpPr/>
          <p:nvPr/>
        </p:nvSpPr>
        <p:spPr>
          <a:xfrm>
            <a:off x="0" y="0"/>
            <a:ext cx="12192000" cy="21880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  <a:shade val="30000"/>
                  <a:satMod val="115000"/>
                </a:schemeClr>
              </a:gs>
              <a:gs pos="50000">
                <a:schemeClr val="bg1">
                  <a:lumMod val="85000"/>
                  <a:shade val="67500"/>
                  <a:satMod val="115000"/>
                </a:schemeClr>
              </a:gs>
              <a:gs pos="100000">
                <a:schemeClr val="bg1">
                  <a:lumMod val="8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704645F-6809-4E21-9786-84E4BD190AE8}"/>
              </a:ext>
            </a:extLst>
          </p:cNvPr>
          <p:cNvSpPr/>
          <p:nvPr/>
        </p:nvSpPr>
        <p:spPr>
          <a:xfrm>
            <a:off x="0" y="6648815"/>
            <a:ext cx="12192000" cy="218808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  <a:shade val="30000"/>
                  <a:satMod val="115000"/>
                </a:schemeClr>
              </a:gs>
              <a:gs pos="50000">
                <a:schemeClr val="bg1">
                  <a:lumMod val="75000"/>
                  <a:shade val="67500"/>
                  <a:satMod val="115000"/>
                </a:schemeClr>
              </a:gs>
              <a:gs pos="100000">
                <a:schemeClr val="bg1">
                  <a:lumMod val="7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17FBC31-0EB6-4EE9-AACC-C4D674501C9F}"/>
              </a:ext>
            </a:extLst>
          </p:cNvPr>
          <p:cNvSpPr/>
          <p:nvPr/>
        </p:nvSpPr>
        <p:spPr>
          <a:xfrm>
            <a:off x="0" y="738745"/>
            <a:ext cx="1219200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내용 개체 틀 1"/>
          <p:cNvSpPr txBox="1">
            <a:spLocks/>
          </p:cNvSpPr>
          <p:nvPr/>
        </p:nvSpPr>
        <p:spPr>
          <a:xfrm>
            <a:off x="200099" y="342079"/>
            <a:ext cx="6766108" cy="2732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r>
              <a:rPr lang="ko-KR" alt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개발 환경</a:t>
            </a:r>
            <a:endParaRPr lang="en-US" altLang="ko-KR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" name="사각형: 둥근 모서리 23">
            <a:extLst>
              <a:ext uri="{FF2B5EF4-FFF2-40B4-BE49-F238E27FC236}">
                <a16:creationId xmlns:a16="http://schemas.microsoft.com/office/drawing/2014/main" id="{807231D1-5FAF-4A5C-801A-7F1EB466249D}"/>
              </a:ext>
            </a:extLst>
          </p:cNvPr>
          <p:cNvSpPr/>
          <p:nvPr/>
        </p:nvSpPr>
        <p:spPr>
          <a:xfrm>
            <a:off x="791986" y="3691703"/>
            <a:ext cx="887728" cy="411790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Tool</a:t>
            </a:r>
          </a:p>
        </p:txBody>
      </p:sp>
      <p:sp>
        <p:nvSpPr>
          <p:cNvPr id="16" name="사각형: 둥근 모서리 26">
            <a:extLst>
              <a:ext uri="{FF2B5EF4-FFF2-40B4-BE49-F238E27FC236}">
                <a16:creationId xmlns:a16="http://schemas.microsoft.com/office/drawing/2014/main" id="{EC3CBAC8-61EC-41AD-AD96-FC879A6984A9}"/>
              </a:ext>
            </a:extLst>
          </p:cNvPr>
          <p:cNvSpPr/>
          <p:nvPr/>
        </p:nvSpPr>
        <p:spPr>
          <a:xfrm>
            <a:off x="791986" y="4963636"/>
            <a:ext cx="1506473" cy="411795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Turtlebot3</a:t>
            </a:r>
          </a:p>
        </p:txBody>
      </p:sp>
      <p:sp>
        <p:nvSpPr>
          <p:cNvPr id="18" name="사각형: 둥근 모서리 33">
            <a:extLst>
              <a:ext uri="{FF2B5EF4-FFF2-40B4-BE49-F238E27FC236}">
                <a16:creationId xmlns:a16="http://schemas.microsoft.com/office/drawing/2014/main" id="{50FB577C-DDB5-49A2-8716-096B7F2FBE41}"/>
              </a:ext>
            </a:extLst>
          </p:cNvPr>
          <p:cNvSpPr/>
          <p:nvPr/>
        </p:nvSpPr>
        <p:spPr>
          <a:xfrm>
            <a:off x="811436" y="2443765"/>
            <a:ext cx="1487023" cy="387792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Language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1474943-E87F-4800-8220-35CF58D08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5801" y="3583272"/>
            <a:ext cx="1200150" cy="62865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40F748C9-47FC-4B02-BAF3-08074EE49D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6067" y="3507072"/>
            <a:ext cx="771525" cy="781050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74A4732C-352B-4C80-8E93-EBA2FBB2DF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5801" y="4822083"/>
            <a:ext cx="666750" cy="70485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FE488DF-A92D-4DD7-8C40-CCD63489FA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90628" y="2244418"/>
            <a:ext cx="737095" cy="78105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9D1EAA0-91D7-41DB-8DBD-BB5934B16A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27519" y="2244418"/>
            <a:ext cx="737095" cy="79237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619DBA2-7AE3-4217-8692-5881286754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47262" y="4813163"/>
            <a:ext cx="920510" cy="71010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42F169B-F741-4B69-A473-F90E1696DDC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37708" y="3559303"/>
            <a:ext cx="737095" cy="676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6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1"/>
          <p:cNvSpPr txBox="1">
            <a:spLocks/>
          </p:cNvSpPr>
          <p:nvPr/>
        </p:nvSpPr>
        <p:spPr>
          <a:xfrm>
            <a:off x="276094" y="2567558"/>
            <a:ext cx="6766108" cy="6439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SzPct val="120000"/>
            </a:pPr>
            <a:r>
              <a:rPr lang="en-US" altLang="ko-KR" sz="4500" b="1" dirty="0">
                <a:solidFill>
                  <a:srgbClr val="00B050"/>
                </a:solidFill>
              </a:rPr>
              <a:t>Part 03.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17FBC31-0EB6-4EE9-AACC-C4D674501C9F}"/>
              </a:ext>
            </a:extLst>
          </p:cNvPr>
          <p:cNvSpPr/>
          <p:nvPr/>
        </p:nvSpPr>
        <p:spPr>
          <a:xfrm>
            <a:off x="203922" y="3287174"/>
            <a:ext cx="6382627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내용 개체 틀 1"/>
          <p:cNvSpPr txBox="1">
            <a:spLocks/>
          </p:cNvSpPr>
          <p:nvPr/>
        </p:nvSpPr>
        <p:spPr>
          <a:xfrm>
            <a:off x="276094" y="3430818"/>
            <a:ext cx="6766108" cy="6439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SzPct val="120000"/>
            </a:pPr>
            <a:r>
              <a:rPr lang="ko-KR" altLang="en-US" sz="2500" dirty="0">
                <a:solidFill>
                  <a:schemeClr val="bg1"/>
                </a:solidFill>
              </a:rPr>
              <a:t>시스템 구현</a:t>
            </a:r>
            <a:endParaRPr lang="en-US" altLang="ko-KR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3961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1614</TotalTime>
  <Words>216</Words>
  <Application>Microsoft Office PowerPoint</Application>
  <PresentationFormat>와이드스크린</PresentationFormat>
  <Paragraphs>81</Paragraphs>
  <Slides>14</Slides>
  <Notes>12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HY견명조</vt:lpstr>
      <vt:lpstr>맑은 고딕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Administrator</dc:creator>
  <cp:lastModifiedBy>이명상</cp:lastModifiedBy>
  <cp:revision>213</cp:revision>
  <dcterms:created xsi:type="dcterms:W3CDTF">2019-11-21T04:45:47Z</dcterms:created>
  <dcterms:modified xsi:type="dcterms:W3CDTF">2020-02-14T08:25:58Z</dcterms:modified>
</cp:coreProperties>
</file>

<file path=docProps/thumbnail.jpeg>
</file>